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Basic%20Facts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6667483" cy="9435329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Series\Basic Facts  Levels 3.pdf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2010-04-21T19:47:50Z</dcterms:created>
  <dcterms:modified xsi:type="dcterms:W3CDTF">2010-04-21T19:48:53Z</dcterms:modified>
</cp:coreProperties>
</file>